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592E3D-F244-4D5E-A3AD-6FE8F3355CF3}" type="datetimeFigureOut">
              <a:rPr lang="en-US" smtClean="0"/>
              <a:t>3/11/2010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CCF5CD-C75A-4AA8-B106-167922A9EEF2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Year 11 Research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sz="5400" dirty="0" smtClean="0"/>
              <a:t>How to write the report</a:t>
            </a:r>
            <a:endParaRPr lang="en-NZ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aim…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sz="2800" dirty="0" smtClean="0"/>
              <a:t>The aim of your research report is to summarise your “hot issue” or chosen topic.  </a:t>
            </a:r>
          </a:p>
          <a:p>
            <a:pPr>
              <a:buNone/>
            </a:pPr>
            <a:endParaRPr lang="en-NZ" sz="1200" dirty="0" smtClean="0"/>
          </a:p>
          <a:p>
            <a:pPr>
              <a:buNone/>
            </a:pPr>
            <a:r>
              <a:rPr lang="en-NZ" sz="2800" dirty="0" smtClean="0"/>
              <a:t>It is not a summary of your findings – rather it is a report based on your conclusions.</a:t>
            </a:r>
            <a:r>
              <a:rPr lang="en-AU" sz="2800" dirty="0" smtClean="0"/>
              <a:t> </a:t>
            </a:r>
            <a:endParaRPr lang="en-AU" sz="2800" dirty="0" smtClean="0"/>
          </a:p>
          <a:p>
            <a:pPr>
              <a:buNone/>
            </a:pPr>
            <a:endParaRPr lang="en-AU" sz="1200" dirty="0" smtClean="0"/>
          </a:p>
          <a:p>
            <a:pPr>
              <a:buNone/>
            </a:pPr>
            <a:r>
              <a:rPr lang="en-AU" sz="2800" dirty="0" smtClean="0"/>
              <a:t>It </a:t>
            </a:r>
            <a:r>
              <a:rPr lang="en-AU" sz="2800" dirty="0" smtClean="0"/>
              <a:t>should take up about 3-4 pages of refill.</a:t>
            </a:r>
            <a:endParaRPr lang="en-NZ" sz="2800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Your introduction should state your topic and explain why you chose it.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Relate the reason you have chosen the topic to your own experiences.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Outline your key questions in the form of statements.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Body paragraphs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Each paragraph will answer a different key question; use the question as your </a:t>
            </a:r>
            <a:r>
              <a:rPr lang="en-NZ" sz="2800" b="1" dirty="0" smtClean="0"/>
              <a:t>sub-heading</a:t>
            </a:r>
            <a:r>
              <a:rPr lang="en-NZ" sz="2800" dirty="0" smtClean="0"/>
              <a:t>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In each paragraph, introduce your </a:t>
            </a:r>
            <a:r>
              <a:rPr lang="en-NZ" sz="2800" b="1" dirty="0" smtClean="0"/>
              <a:t>source</a:t>
            </a:r>
            <a:r>
              <a:rPr lang="en-NZ" sz="2800" dirty="0" smtClean="0"/>
              <a:t> and underline the title.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State what you found out – </a:t>
            </a:r>
            <a:r>
              <a:rPr lang="en-AU" sz="2800" dirty="0" smtClean="0"/>
              <a:t>evidence</a:t>
            </a:r>
            <a:r>
              <a:rPr lang="en-AU" sz="2800" dirty="0" smtClean="0"/>
              <a:t>, examples, especially summaries and statistics which answer your key </a:t>
            </a:r>
            <a:r>
              <a:rPr lang="en-AU" sz="2800" dirty="0" smtClean="0"/>
              <a:t>question.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Then!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AU" sz="2800" dirty="0" smtClean="0"/>
              <a:t>Comment on the findings </a:t>
            </a:r>
            <a:r>
              <a:rPr lang="en-AU" sz="2800" dirty="0" smtClean="0"/>
              <a:t>– explain </a:t>
            </a:r>
            <a:r>
              <a:rPr lang="en-AU" sz="2800" b="1" dirty="0" smtClean="0"/>
              <a:t>how and why</a:t>
            </a:r>
            <a:r>
              <a:rPr lang="en-AU" sz="2800" dirty="0" smtClean="0"/>
              <a:t> they answer the key question</a:t>
            </a:r>
            <a:r>
              <a:rPr lang="en-AU" sz="2800" dirty="0" smtClean="0"/>
              <a:t>.</a:t>
            </a:r>
          </a:p>
          <a:p>
            <a:pPr lvl="0">
              <a:buNone/>
            </a:pPr>
            <a:endParaRPr lang="en-NZ" sz="1200" dirty="0" smtClean="0"/>
          </a:p>
          <a:p>
            <a:pPr lvl="0"/>
            <a:r>
              <a:rPr lang="en-AU" sz="2800" dirty="0" smtClean="0"/>
              <a:t>Show what the source made you </a:t>
            </a:r>
            <a:r>
              <a:rPr lang="en-AU" sz="2800" b="1" dirty="0" smtClean="0"/>
              <a:t>realise and conclude</a:t>
            </a:r>
            <a:r>
              <a:rPr lang="en-AU" sz="2800" dirty="0" smtClean="0"/>
              <a:t> about the topic</a:t>
            </a:r>
            <a:r>
              <a:rPr lang="en-AU" sz="2800" dirty="0" smtClean="0"/>
              <a:t>.</a:t>
            </a:r>
          </a:p>
          <a:p>
            <a:pPr lvl="0">
              <a:buNone/>
            </a:pPr>
            <a:endParaRPr lang="en-NZ" sz="1200" dirty="0" smtClean="0"/>
          </a:p>
          <a:p>
            <a:pPr lvl="0"/>
            <a:r>
              <a:rPr lang="en-NZ" sz="2800" dirty="0" smtClean="0"/>
              <a:t>Write a personal </a:t>
            </a:r>
            <a:r>
              <a:rPr lang="en-NZ" sz="2800" b="1" dirty="0" smtClean="0"/>
              <a:t>response</a:t>
            </a:r>
            <a:r>
              <a:rPr lang="en-NZ" sz="2800" dirty="0" smtClean="0"/>
              <a:t> – did you find the information interesting, shocking or unusual in some way? Did it make you annoyed/amused? </a:t>
            </a:r>
          </a:p>
          <a:p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Link paragraphs together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sz="2800" dirty="0" smtClean="0"/>
              <a:t>This </a:t>
            </a:r>
            <a:r>
              <a:rPr lang="en-AU" sz="2800" dirty="0" smtClean="0"/>
              <a:t>view was supported by</a:t>
            </a:r>
            <a:r>
              <a:rPr lang="en-AU" sz="2800" dirty="0" smtClean="0"/>
              <a:t>…</a:t>
            </a:r>
          </a:p>
          <a:p>
            <a:pPr lvl="0">
              <a:buNone/>
            </a:pPr>
            <a:endParaRPr lang="en-NZ" sz="800" dirty="0" smtClean="0"/>
          </a:p>
          <a:p>
            <a:pPr lvl="0"/>
            <a:r>
              <a:rPr lang="en-AU" sz="2800" dirty="0" smtClean="0"/>
              <a:t>My findings in my written source reinforced/ supported/ contrasted </a:t>
            </a:r>
            <a:r>
              <a:rPr lang="en-AU" sz="2800" dirty="0" smtClean="0"/>
              <a:t>with…</a:t>
            </a:r>
          </a:p>
          <a:p>
            <a:pPr lvl="0">
              <a:buNone/>
            </a:pPr>
            <a:endParaRPr lang="en-NZ" sz="800" dirty="0" smtClean="0"/>
          </a:p>
          <a:p>
            <a:pPr lvl="0"/>
            <a:r>
              <a:rPr lang="en-AU" sz="2800" dirty="0" smtClean="0"/>
              <a:t>This was also reflected in</a:t>
            </a:r>
            <a:r>
              <a:rPr lang="en-AU" sz="2800" dirty="0" smtClean="0"/>
              <a:t>…</a:t>
            </a:r>
          </a:p>
          <a:p>
            <a:pPr lvl="0">
              <a:buNone/>
            </a:pPr>
            <a:endParaRPr lang="en-NZ" sz="800" dirty="0" smtClean="0"/>
          </a:p>
          <a:p>
            <a:pPr lvl="0"/>
            <a:r>
              <a:rPr lang="en-AU" sz="2800" dirty="0" smtClean="0"/>
              <a:t>Conversely/ in contrast/ however/ another </a:t>
            </a:r>
            <a:r>
              <a:rPr lang="en-AU" sz="2800" dirty="0" smtClean="0"/>
              <a:t>point…</a:t>
            </a:r>
          </a:p>
          <a:p>
            <a:pPr lvl="0">
              <a:buNone/>
            </a:pPr>
            <a:endParaRPr lang="en-NZ" sz="800" dirty="0" smtClean="0"/>
          </a:p>
          <a:p>
            <a:pPr lvl="0"/>
            <a:r>
              <a:rPr lang="en-AU" sz="2800" dirty="0" smtClean="0"/>
              <a:t>Synonyms for “shows</a:t>
            </a:r>
            <a:r>
              <a:rPr lang="en-AU" sz="2800" dirty="0" smtClean="0"/>
              <a:t>” </a:t>
            </a:r>
            <a:r>
              <a:rPr lang="en-AU" sz="2800" dirty="0" smtClean="0"/>
              <a:t>include </a:t>
            </a:r>
            <a:r>
              <a:rPr lang="en-AU" sz="2800" dirty="0" smtClean="0"/>
              <a:t>presents, suggests, illustrates, reveals, reflects, </a:t>
            </a:r>
            <a:r>
              <a:rPr lang="en-AU" sz="2800" dirty="0" smtClean="0"/>
              <a:t>exemplifies…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2800" dirty="0" smtClean="0"/>
              <a:t>Your conclusions need to show what understanding you have gained from your research.  They should be </a:t>
            </a:r>
            <a:r>
              <a:rPr lang="en-NZ" sz="2800" b="1" dirty="0" smtClean="0"/>
              <a:t>thoughtful</a:t>
            </a:r>
            <a:r>
              <a:rPr lang="en-NZ" sz="2800" dirty="0" smtClean="0"/>
              <a:t> and </a:t>
            </a:r>
            <a:r>
              <a:rPr lang="en-NZ" sz="2800" b="1" dirty="0" smtClean="0"/>
              <a:t>link back </a:t>
            </a:r>
            <a:r>
              <a:rPr lang="en-NZ" sz="2800" dirty="0" smtClean="0"/>
              <a:t>to your information.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Generalisations identify a pattern or trend in your research (generally, mainly, mostly, all…)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Judgements </a:t>
            </a:r>
            <a:r>
              <a:rPr lang="en-NZ" sz="2800" dirty="0" smtClean="0"/>
              <a:t> </a:t>
            </a:r>
            <a:r>
              <a:rPr lang="en-NZ" sz="2800" dirty="0" smtClean="0"/>
              <a:t>are opinions based on information (therefore, as a result, I believe, we need to…) 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r>
              <a:rPr lang="en-NZ" sz="2800" dirty="0" smtClean="0"/>
              <a:t>Consider causes, changes, improvements or possible solutions for your issue.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What are the consequences of the issue?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Explain how and why your research has changed your thinking on this issue.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Final 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NZ" sz="2800" dirty="0" smtClean="0"/>
              <a:t>Your final paragraph should show: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How you have changed your thinking or added to what you knew about the topic</a:t>
            </a:r>
          </a:p>
          <a:p>
            <a:endParaRPr lang="en-NZ" sz="1200" dirty="0" smtClean="0"/>
          </a:p>
          <a:p>
            <a:r>
              <a:rPr lang="en-NZ" sz="2800" dirty="0" smtClean="0"/>
              <a:t>What you now believe from the evidence you found (“It is obvious from the evidence that…”)</a:t>
            </a:r>
          </a:p>
          <a:p>
            <a:pPr>
              <a:buNone/>
            </a:pPr>
            <a:endParaRPr lang="en-NZ" sz="1200" dirty="0" smtClean="0"/>
          </a:p>
          <a:p>
            <a:r>
              <a:rPr lang="en-NZ" sz="2800" dirty="0" smtClean="0"/>
              <a:t>What the issue/topic/controversy was and the impact it has on society, both in New Zealand and internationally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414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Year 11 Research</vt:lpstr>
      <vt:lpstr>The aim…</vt:lpstr>
      <vt:lpstr>Introduction</vt:lpstr>
      <vt:lpstr>Body paragraphs</vt:lpstr>
      <vt:lpstr>Then!</vt:lpstr>
      <vt:lpstr>Link paragraphs together</vt:lpstr>
      <vt:lpstr>Conclusions</vt:lpstr>
      <vt:lpstr>Slide 8</vt:lpstr>
      <vt:lpstr>Final conclusion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11 Research</dc:title>
  <dc:creator>eanderso</dc:creator>
  <cp:lastModifiedBy>eanderso</cp:lastModifiedBy>
  <cp:revision>6</cp:revision>
  <dcterms:created xsi:type="dcterms:W3CDTF">2010-03-10T23:42:07Z</dcterms:created>
  <dcterms:modified xsi:type="dcterms:W3CDTF">2010-03-11T00:38:16Z</dcterms:modified>
</cp:coreProperties>
</file>